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0" r:id="rId8"/>
    <p:sldId id="263" r:id="rId9"/>
    <p:sldId id="264" r:id="rId10"/>
    <p:sldId id="273" r:id="rId11"/>
    <p:sldId id="274" r:id="rId12"/>
    <p:sldId id="265" r:id="rId13"/>
    <p:sldId id="287" r:id="rId14"/>
    <p:sldId id="267" r:id="rId15"/>
    <p:sldId id="266" r:id="rId16"/>
    <p:sldId id="288" r:id="rId17"/>
    <p:sldId id="268" r:id="rId18"/>
    <p:sldId id="281" r:id="rId19"/>
    <p:sldId id="283" r:id="rId20"/>
    <p:sldId id="284" r:id="rId21"/>
    <p:sldId id="285" r:id="rId22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569F723C-6701-4883-BEB1-BD4C862B4E1F}">
          <p14:sldIdLst>
            <p14:sldId id="256"/>
            <p14:sldId id="257"/>
            <p14:sldId id="261"/>
            <p14:sldId id="262"/>
            <p14:sldId id="258"/>
            <p14:sldId id="259"/>
            <p14:sldId id="260"/>
            <p14:sldId id="263"/>
            <p14:sldId id="264"/>
            <p14:sldId id="273"/>
            <p14:sldId id="274"/>
            <p14:sldId id="265"/>
            <p14:sldId id="287"/>
            <p14:sldId id="267"/>
            <p14:sldId id="266"/>
            <p14:sldId id="288"/>
            <p14:sldId id="268"/>
            <p14:sldId id="281"/>
            <p14:sldId id="283"/>
            <p14:sldId id="284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9A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944" y="-3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1610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700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520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664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50766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3204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12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419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922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588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1AB2B5-3ECC-41D0-BAC7-9A15F3D39FD3}" type="datetimeFigureOut">
              <a:rPr lang="ko-KR" altLang="en-US" smtClean="0"/>
              <a:t>2018-09-19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66AFFB-D27F-44B4-BE95-222A11360BB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7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PoJ1KQ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조이스틱 만들고 게임 </a:t>
            </a:r>
            <a:r>
              <a:rPr lang="ko-KR" altLang="en-US" dirty="0" err="1" smtClean="0">
                <a:latin typeface="헤움네모고딕172" pitchFamily="18" charset="-127"/>
                <a:ea typeface="헤움네모고딕172" pitchFamily="18" charset="-127"/>
              </a:rPr>
              <a:t>코딩하기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ko-KR" altLang="en-US" sz="20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미메이커 코딩보드와 </a:t>
            </a:r>
            <a:r>
              <a:rPr lang="ko-KR" altLang="en-US" sz="2000" dirty="0" err="1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엔트리를</a:t>
            </a:r>
            <a:r>
              <a:rPr lang="ko-KR" altLang="en-US" sz="20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 활용한 </a:t>
            </a:r>
            <a:endParaRPr lang="en-US" altLang="ko-KR" sz="20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r>
              <a:rPr lang="ko-KR" altLang="en-US" sz="20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조이스틱 게임 만들기</a:t>
            </a:r>
            <a:r>
              <a:rPr lang="en-US" altLang="ko-KR" sz="20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!</a:t>
            </a:r>
            <a:endParaRPr lang="ko-KR" altLang="en-US" sz="20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026" name="Picture 2" descr="C:\Users\openfingers_laptop\Pictures\프로젝트이미지\KakaoTalk_20180701_203428788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5046365"/>
            <a:ext cx="2286508" cy="1735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openfingers_laptop\Pictures\프로젝트이미지\조이스틱_소형_배경x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0740" y="4677021"/>
            <a:ext cx="3816424" cy="2147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openfingers_laptop\Pictures\평촌초PPT 교재이미지\엔트리이미지_배경x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3266" y="5127171"/>
            <a:ext cx="1657474" cy="1680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openfingers_laptop\Pictures\memaker_logo_invisible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32083"/>
            <a:ext cx="1078686" cy="107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216528" y="486760"/>
            <a:ext cx="37545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만들면서 배우는 코딩 교육 미메이커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187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미메이커 코딩보드 연결하기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1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2626" y="1412776"/>
            <a:ext cx="6377548" cy="5445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4" name="직선 연결선 3"/>
          <p:cNvCxnSpPr/>
          <p:nvPr/>
        </p:nvCxnSpPr>
        <p:spPr>
          <a:xfrm>
            <a:off x="7092280" y="5157192"/>
            <a:ext cx="36004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5148064" y="5301208"/>
            <a:ext cx="936104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100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미메이커 코딩보드 연결하기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2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3688" y="1556792"/>
            <a:ext cx="569507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65060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미메이커 코딩보드 연결하기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3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567830"/>
            <a:ext cx="5919952" cy="52901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5125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명령어 블록 창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484784"/>
            <a:ext cx="6658810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2285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버튼 확인하기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1319701"/>
            <a:ext cx="5688632" cy="5538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타원형 설명선 4"/>
          <p:cNvSpPr/>
          <p:nvPr/>
        </p:nvSpPr>
        <p:spPr>
          <a:xfrm>
            <a:off x="6876256" y="2784497"/>
            <a:ext cx="2088232" cy="1904113"/>
          </a:xfrm>
          <a:prstGeom prst="wedgeEllipseCallout">
            <a:avLst>
              <a:gd name="adj1" fmla="val -77659"/>
              <a:gd name="adj2" fmla="val 1015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tIns="36000" rIns="36000" b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반복논리를 활용하여 </a:t>
            </a:r>
            <a:endParaRPr lang="en-US" altLang="ko-KR" sz="12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버튼에서 신호가 오는 지 확인하고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, 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신호에 따라 </a:t>
            </a:r>
            <a:r>
              <a:rPr lang="ko-KR" altLang="en-US" sz="1200" dirty="0" err="1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엔트리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 움직이도록 코딩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953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조이스틱 기울기 값 확인하기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50234"/>
            <a:ext cx="6552728" cy="53104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타원형 설명선 5"/>
          <p:cNvSpPr/>
          <p:nvPr/>
        </p:nvSpPr>
        <p:spPr>
          <a:xfrm>
            <a:off x="6732240" y="2749023"/>
            <a:ext cx="2088232" cy="1904113"/>
          </a:xfrm>
          <a:prstGeom prst="wedgeEllipseCallout">
            <a:avLst>
              <a:gd name="adj1" fmla="val -77659"/>
              <a:gd name="adj2" fmla="val 1015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0~1023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의 값이 나오며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움직이지 않을 때에는 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500~510 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값이 나옴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 </a:t>
            </a:r>
            <a:endParaRPr lang="ko-KR" altLang="en-US" sz="14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6342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smtClean="0">
                <a:latin typeface="헤움네모고딕172" pitchFamily="18" charset="-127"/>
                <a:ea typeface="헤움네모고딕172" pitchFamily="18" charset="-127"/>
              </a:rPr>
              <a:t>조이스틱으로 </a:t>
            </a:r>
            <a:r>
              <a:rPr lang="ko-KR" altLang="en-US" sz="4000" dirty="0" err="1" smtClean="0">
                <a:latin typeface="헤움네모고딕172" pitchFamily="18" charset="-127"/>
                <a:ea typeface="헤움네모고딕172" pitchFamily="18" charset="-127"/>
              </a:rPr>
              <a:t>엔트리</a:t>
            </a:r>
            <a:r>
              <a:rPr lang="ko-KR" altLang="en-US" sz="4000" dirty="0" smtClean="0">
                <a:latin typeface="헤움네모고딕172" pitchFamily="18" charset="-127"/>
                <a:ea typeface="헤움네모고딕172" pitchFamily="18" charset="-127"/>
              </a:rPr>
              <a:t> 조작하기</a:t>
            </a:r>
            <a:endParaRPr lang="ko-KR" altLang="en-US" sz="4000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5" name="타원형 설명선 4"/>
          <p:cNvSpPr/>
          <p:nvPr/>
        </p:nvSpPr>
        <p:spPr>
          <a:xfrm>
            <a:off x="6732240" y="2749023"/>
            <a:ext cx="2088232" cy="1904113"/>
          </a:xfrm>
          <a:prstGeom prst="wedgeEllipseCallout">
            <a:avLst>
              <a:gd name="adj1" fmla="val -77659"/>
              <a:gd name="adj2" fmla="val 1015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조이스틱 모듈은</a:t>
            </a:r>
            <a:endParaRPr lang="en-US" altLang="ko-KR" sz="14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A3, A6, D4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를 활용할 수 있습니다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</a:t>
            </a:r>
            <a:endParaRPr lang="ko-KR" altLang="en-US" sz="14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44824"/>
            <a:ext cx="4000500" cy="2647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3818" y="4653136"/>
            <a:ext cx="3888432" cy="16315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모서리가 둥근 직사각형 2"/>
          <p:cNvSpPr/>
          <p:nvPr/>
        </p:nvSpPr>
        <p:spPr>
          <a:xfrm>
            <a:off x="3059832" y="4941168"/>
            <a:ext cx="1008112" cy="864096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형 설명선 7"/>
          <p:cNvSpPr/>
          <p:nvPr/>
        </p:nvSpPr>
        <p:spPr>
          <a:xfrm>
            <a:off x="251520" y="4492774"/>
            <a:ext cx="2088232" cy="1904113"/>
          </a:xfrm>
          <a:prstGeom prst="wedgeEllipseCallout">
            <a:avLst>
              <a:gd name="adj1" fmla="val 72407"/>
              <a:gd name="adj2" fmla="val 315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조이스틱을 그림과 같이 위치시켰을 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때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, A6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은 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y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좌표 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A3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은 </a:t>
            </a:r>
            <a:r>
              <a:rPr lang="en-US" altLang="ko-KR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x</a:t>
            </a:r>
            <a:r>
              <a:rPr lang="ko-KR" altLang="en-US" sz="14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좌표</a:t>
            </a:r>
            <a:endParaRPr lang="ko-KR" altLang="en-US" sz="14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28288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조이스틱 조립하기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049370"/>
            <a:ext cx="7738764" cy="48086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타원형 설명선 6"/>
          <p:cNvSpPr/>
          <p:nvPr/>
        </p:nvSpPr>
        <p:spPr>
          <a:xfrm>
            <a:off x="6804248" y="1988840"/>
            <a:ext cx="2088232" cy="1904113"/>
          </a:xfrm>
          <a:prstGeom prst="wedgeEllipseCallout">
            <a:avLst>
              <a:gd name="adj1" fmla="val -77659"/>
              <a:gd name="adj2" fmla="val 10159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설명서를</a:t>
            </a:r>
            <a:endParaRPr lang="en-US" altLang="ko-KR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참고해서</a:t>
            </a:r>
            <a:endParaRPr lang="en-US" altLang="ko-KR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 조립하세요</a:t>
            </a:r>
            <a:r>
              <a:rPr lang="en-US" altLang="ko-KR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</a:t>
            </a:r>
            <a:endParaRPr lang="ko-KR" altLang="en-US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3949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3996"/>
          <a:stretch/>
        </p:blipFill>
        <p:spPr bwMode="auto">
          <a:xfrm>
            <a:off x="755576" y="1628800"/>
            <a:ext cx="6300740" cy="2075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공유 작품 불러오기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1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2" name="타원형 설명선 11"/>
          <p:cNvSpPr/>
          <p:nvPr/>
        </p:nvSpPr>
        <p:spPr>
          <a:xfrm>
            <a:off x="5508104" y="2331245"/>
            <a:ext cx="2304256" cy="1372842"/>
          </a:xfrm>
          <a:prstGeom prst="wedgeEllipseCallout">
            <a:avLst>
              <a:gd name="adj1" fmla="val -101917"/>
              <a:gd name="adj2" fmla="val -6182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작품 공유하기로 들어 갑니다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..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458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33" y="4005064"/>
            <a:ext cx="6277222" cy="27039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타원형 설명선 8"/>
          <p:cNvSpPr/>
          <p:nvPr/>
        </p:nvSpPr>
        <p:spPr>
          <a:xfrm>
            <a:off x="6156176" y="5085184"/>
            <a:ext cx="2376264" cy="1372842"/>
          </a:xfrm>
          <a:prstGeom prst="wedgeEllipseCallout">
            <a:avLst>
              <a:gd name="adj1" fmla="val -101917"/>
              <a:gd name="adj2" fmla="val -61821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‘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미메이커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’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라고 입력하고</a:t>
            </a:r>
            <a:endParaRPr lang="en-US" altLang="ko-KR" sz="12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err="1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엔터키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 입력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59202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공유 작품 불러오기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2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933" y="1700808"/>
            <a:ext cx="2488123" cy="18583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직사각형 2"/>
          <p:cNvSpPr/>
          <p:nvPr/>
        </p:nvSpPr>
        <p:spPr>
          <a:xfrm>
            <a:off x="3851920" y="1772816"/>
            <a:ext cx="29033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  <a:hlinkClick r:id="rId3"/>
              </a:rPr>
              <a:t>https://goo.gl/PoJ1KQ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 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560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04" y="3704086"/>
            <a:ext cx="3970254" cy="2893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직사각형 12"/>
          <p:cNvSpPr/>
          <p:nvPr/>
        </p:nvSpPr>
        <p:spPr>
          <a:xfrm>
            <a:off x="2415396" y="2846716"/>
            <a:ext cx="759126" cy="21566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2" name="타원형 설명선 11"/>
          <p:cNvSpPr/>
          <p:nvPr/>
        </p:nvSpPr>
        <p:spPr>
          <a:xfrm>
            <a:off x="4067944" y="2331245"/>
            <a:ext cx="2592288" cy="1372842"/>
          </a:xfrm>
          <a:prstGeom prst="wedgeEllipseCallout">
            <a:avLst>
              <a:gd name="adj1" fmla="val -92183"/>
              <a:gd name="adj2" fmla="val -1498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마우스 포인터를 올려놓고</a:t>
            </a:r>
            <a:endParaRPr lang="en-US" altLang="ko-KR" sz="12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코드보기를 바로 클릭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!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3881887" y="6072996"/>
            <a:ext cx="569343" cy="2242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5" name="타원형 설명선 14"/>
          <p:cNvSpPr/>
          <p:nvPr/>
        </p:nvSpPr>
        <p:spPr>
          <a:xfrm>
            <a:off x="4716016" y="4221088"/>
            <a:ext cx="2592288" cy="1372842"/>
          </a:xfrm>
          <a:prstGeom prst="wedgeEllipseCallout">
            <a:avLst>
              <a:gd name="adj1" fmla="val -60570"/>
              <a:gd name="adj2" fmla="val 8521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내용에서 </a:t>
            </a:r>
            <a:endParaRPr lang="en-US" altLang="ko-KR" sz="1200" dirty="0" smtClean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코드보기를 클릭도 됩니다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8732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학습 주제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미메이커 코딩보드의 버튼을 활용하여 반복논리의 개념을 알 수 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</a:p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조이스틱을 활용하여 선택논리의 개념을 알 수 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</a:p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미메이커 코딩보드와 </a:t>
            </a:r>
            <a:r>
              <a:rPr lang="ko-KR" altLang="en-US" dirty="0" err="1" smtClean="0">
                <a:latin typeface="헤움네모고딕172" pitchFamily="18" charset="-127"/>
                <a:ea typeface="헤움네모고딕172" pitchFamily="18" charset="-127"/>
              </a:rPr>
              <a:t>엔트리로</a:t>
            </a:r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 미로탈출 게임을 할 수 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 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57764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불러온 작품으로 실행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700808"/>
            <a:ext cx="6408886" cy="4325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타원형 설명선 4"/>
          <p:cNvSpPr/>
          <p:nvPr/>
        </p:nvSpPr>
        <p:spPr>
          <a:xfrm>
            <a:off x="6084168" y="3177326"/>
            <a:ext cx="2592288" cy="1372842"/>
          </a:xfrm>
          <a:prstGeom prst="wedgeEllipseCallout">
            <a:avLst>
              <a:gd name="adj1" fmla="val -60570"/>
              <a:gd name="adj2" fmla="val 85216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" rIns="36000"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미메이커 코딩보드가 연결되었는지 확인하고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, </a:t>
            </a:r>
            <a:r>
              <a:rPr lang="ko-KR" altLang="en-US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시작하기를 클릭합니다</a:t>
            </a:r>
            <a:r>
              <a:rPr lang="en-US" altLang="ko-KR" sz="12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.</a:t>
            </a:r>
            <a:endParaRPr lang="ko-KR" altLang="en-US" sz="12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5157192"/>
            <a:ext cx="2867025" cy="64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310534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정리하기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조립 키트는 모두 분해하여 봉투에 넣어 놓습니다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</a:p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코딩 보드의 부품은 제자리에 넣어 놓습니다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</a:p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두 가지를 모두 끝내면 제자리에서 오른손을 들고 선생님을 기다립니다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.</a:t>
            </a:r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 </a:t>
            </a:r>
            <a:endParaRPr lang="en-US" altLang="ko-KR" dirty="0" smtClean="0">
              <a:latin typeface="헤움네모고딕172" pitchFamily="18" charset="-127"/>
              <a:ea typeface="헤움네모고딕172" pitchFamily="18" charset="-127"/>
            </a:endParaRPr>
          </a:p>
          <a:p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27650" name="Picture 2" descr="C:\Users\openfingers_laptop\Pictures\평촌초PPT 교재이미지\손들고 있는 학생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4108177"/>
            <a:ext cx="2765672" cy="27656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32108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smtClean="0">
                <a:latin typeface="헤움네모고딕172" pitchFamily="18" charset="-127"/>
                <a:ea typeface="헤움네모고딕172" pitchFamily="18" charset="-127"/>
              </a:rPr>
              <a:t>게임을 많이 하는 아이는</a:t>
            </a:r>
            <a:endParaRPr lang="ko-KR" altLang="en-US" sz="4000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5123" name="Picture 3" descr="C:\Users\openfingers_laptop\Pictures\평촌초PPT 교재이미지\게임모니터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98" y="2564904"/>
            <a:ext cx="3437100" cy="3391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C:\Users\openfingers_laptop\Pictures\평촌초PPT 교재이미지\플스조종기_배경x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625752"/>
            <a:ext cx="3968441" cy="223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C:\Users\openfingers_laptop\Pictures\평촌초PPT 교재이미지\게임하다 혼난경우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288"/>
          <a:stretch/>
        </p:blipFill>
        <p:spPr bwMode="auto">
          <a:xfrm>
            <a:off x="4206974" y="2564903"/>
            <a:ext cx="4613498" cy="4320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타원형 설명선 3"/>
          <p:cNvSpPr/>
          <p:nvPr/>
        </p:nvSpPr>
        <p:spPr>
          <a:xfrm>
            <a:off x="3779912" y="1916832"/>
            <a:ext cx="2733811" cy="1440160"/>
          </a:xfrm>
          <a:prstGeom prst="wedgeEllipseCallout">
            <a:avLst>
              <a:gd name="adj1" fmla="val 40299"/>
              <a:gd name="adj2" fmla="val 58532"/>
            </a:avLst>
          </a:prstGeom>
          <a:solidFill>
            <a:srgbClr val="FC9A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dirty="0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엄마가 게임 하지 말랬지</a:t>
            </a:r>
            <a:r>
              <a:rPr lang="en-US" altLang="ko-KR" sz="2000" dirty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!</a:t>
            </a:r>
            <a:endParaRPr lang="ko-KR" altLang="en-US" sz="2000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8" name="타원형 설명선 7"/>
          <p:cNvSpPr/>
          <p:nvPr/>
        </p:nvSpPr>
        <p:spPr>
          <a:xfrm>
            <a:off x="3779913" y="3747308"/>
            <a:ext cx="1944216" cy="878443"/>
          </a:xfrm>
          <a:prstGeom prst="wedgeEllipseCallout">
            <a:avLst>
              <a:gd name="adj1" fmla="val 7586"/>
              <a:gd name="adj2" fmla="val 73712"/>
            </a:avLst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>
                <a:solidFill>
                  <a:schemeClr val="tx1"/>
                </a:solidFill>
                <a:latin typeface="헤움네모고딕172" pitchFamily="18" charset="-127"/>
                <a:ea typeface="헤움네모고딕172" pitchFamily="18" charset="-127"/>
              </a:rPr>
              <a:t>ㅠㅠ</a:t>
            </a:r>
            <a:endParaRPr lang="ko-KR" altLang="en-US" dirty="0">
              <a:solidFill>
                <a:schemeClr val="tx1"/>
              </a:solidFill>
              <a:latin typeface="헤움네모고딕172" pitchFamily="18" charset="-127"/>
              <a:ea typeface="헤움네모고딕172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33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smtClean="0">
                <a:latin typeface="헤움네모고딕172" pitchFamily="18" charset="-127"/>
                <a:ea typeface="헤움네모고딕172" pitchFamily="18" charset="-127"/>
              </a:rPr>
              <a:t>나만의 게임기로 나만의 게임 만들기</a:t>
            </a:r>
            <a:endParaRPr lang="ko-KR" altLang="en-US" sz="4000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6146" name="Picture 2" descr="C:\Users\openfingers_laptop\Pictures\평촌초PPT 교재이미지\praise_student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1974"/>
          <a:stretch/>
        </p:blipFill>
        <p:spPr bwMode="auto">
          <a:xfrm>
            <a:off x="3995936" y="2579762"/>
            <a:ext cx="5148064" cy="43029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3" descr="C:\Users\openfingers_laptop\Pictures\프로젝트이미지\조이스틱_소형_배경x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58" t="23681" r="24958" b="10750"/>
          <a:stretch/>
        </p:blipFill>
        <p:spPr bwMode="auto">
          <a:xfrm>
            <a:off x="539552" y="3862957"/>
            <a:ext cx="4098422" cy="3019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 rot="19971464">
            <a:off x="5470781" y="2246383"/>
            <a:ext cx="9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창의력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rot="800337">
            <a:off x="7483206" y="2287646"/>
            <a:ext cx="868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논리력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6" name="아래쪽 화살표 5"/>
          <p:cNvSpPr/>
          <p:nvPr/>
        </p:nvSpPr>
        <p:spPr>
          <a:xfrm rot="9171563">
            <a:off x="6159447" y="1951776"/>
            <a:ext cx="340719" cy="4122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헤움네모고딕172" pitchFamily="18" charset="-127"/>
              <a:ea typeface="헤움네모고딕172" pitchFamily="18" charset="-127"/>
            </a:endParaRPr>
          </a:p>
        </p:txBody>
      </p:sp>
      <p:sp>
        <p:nvSpPr>
          <p:cNvPr id="14" name="아래쪽 화살표 13"/>
          <p:cNvSpPr/>
          <p:nvPr/>
        </p:nvSpPr>
        <p:spPr>
          <a:xfrm rot="11700000">
            <a:off x="8212465" y="2288205"/>
            <a:ext cx="340719" cy="412283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577">
            <a:off x="767206" y="2008877"/>
            <a:ext cx="3444754" cy="1947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02165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로봇코딩 알아보기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1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919" y="1826776"/>
            <a:ext cx="7942764" cy="4770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005842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로봇코딩 알아보기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2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44824"/>
            <a:ext cx="7955780" cy="4758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3100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로봇코딩 부품 더 알아보기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820774"/>
            <a:ext cx="7920880" cy="4704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359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헤움네모고딕172" pitchFamily="18" charset="-127"/>
                <a:ea typeface="헤움네모고딕172" pitchFamily="18" charset="-127"/>
              </a:rPr>
              <a:t>엔트리</a:t>
            </a:r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 회원가입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1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8527" y="1534974"/>
            <a:ext cx="6615842" cy="5296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33705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>
                <a:latin typeface="헤움네모고딕172" pitchFamily="18" charset="-127"/>
                <a:ea typeface="헤움네모고딕172" pitchFamily="18" charset="-127"/>
              </a:rPr>
              <a:t>엔트리</a:t>
            </a:r>
            <a:r>
              <a:rPr lang="ko-KR" altLang="en-US" dirty="0" smtClean="0">
                <a:latin typeface="헤움네모고딕172" pitchFamily="18" charset="-127"/>
                <a:ea typeface="헤움네모고딕172" pitchFamily="18" charset="-127"/>
              </a:rPr>
              <a:t> 회원가입</a:t>
            </a:r>
            <a:r>
              <a:rPr lang="en-US" altLang="ko-KR" dirty="0" smtClean="0">
                <a:latin typeface="헤움네모고딕172" pitchFamily="18" charset="-127"/>
                <a:ea typeface="헤움네모고딕172" pitchFamily="18" charset="-127"/>
              </a:rPr>
              <a:t>2</a:t>
            </a:r>
            <a:endParaRPr lang="ko-KR" altLang="en-US" dirty="0">
              <a:latin typeface="헤움네모고딕172" pitchFamily="18" charset="-127"/>
              <a:ea typeface="헤움네모고딕172" pitchFamily="18" charset="-127"/>
            </a:endParaRPr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7" y="1290818"/>
            <a:ext cx="6912768" cy="55671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40896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233</Words>
  <Application>Microsoft Office PowerPoint</Application>
  <PresentationFormat>화면 슬라이드 쇼(4:3)</PresentationFormat>
  <Paragraphs>52</Paragraphs>
  <Slides>21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2" baseType="lpstr">
      <vt:lpstr>Office 테마</vt:lpstr>
      <vt:lpstr>조이스틱 만들고 게임 코딩하기</vt:lpstr>
      <vt:lpstr>학습 주제</vt:lpstr>
      <vt:lpstr>게임을 많이 하는 아이는</vt:lpstr>
      <vt:lpstr>나만의 게임기로 나만의 게임 만들기</vt:lpstr>
      <vt:lpstr>로봇코딩 알아보기1</vt:lpstr>
      <vt:lpstr>로봇코딩 알아보기2</vt:lpstr>
      <vt:lpstr>로봇코딩 부품 더 알아보기</vt:lpstr>
      <vt:lpstr>엔트리 회원가입1</vt:lpstr>
      <vt:lpstr>엔트리 회원가입2</vt:lpstr>
      <vt:lpstr>미메이커 코딩보드 연결하기1</vt:lpstr>
      <vt:lpstr>미메이커 코딩보드 연결하기2</vt:lpstr>
      <vt:lpstr>미메이커 코딩보드 연결하기3</vt:lpstr>
      <vt:lpstr>명령어 블록 창</vt:lpstr>
      <vt:lpstr>버튼 확인하기</vt:lpstr>
      <vt:lpstr>조이스틱 기울기 값 확인하기</vt:lpstr>
      <vt:lpstr>조이스틱으로 엔트리 조작하기</vt:lpstr>
      <vt:lpstr>조이스틱 조립하기</vt:lpstr>
      <vt:lpstr>공유 작품 불러오기1</vt:lpstr>
      <vt:lpstr>공유 작품 불러오기2</vt:lpstr>
      <vt:lpstr>불러온 작품으로 실행</vt:lpstr>
      <vt:lpstr>정리하기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블록코딩과 문제 해결 논리</dc:title>
  <dc:creator>openfingers_laptop</dc:creator>
  <cp:lastModifiedBy>openfingers_laptop</cp:lastModifiedBy>
  <cp:revision>45</cp:revision>
  <dcterms:created xsi:type="dcterms:W3CDTF">2018-07-05T01:06:31Z</dcterms:created>
  <dcterms:modified xsi:type="dcterms:W3CDTF">2018-09-19T04:21:53Z</dcterms:modified>
</cp:coreProperties>
</file>

<file path=docProps/thumbnail.jpeg>
</file>